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 p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65.xml"/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9035" y="903605"/>
            <a:ext cx="593725" cy="203200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 b="1">
                <a:latin typeface="Arial" panose="020B0604020202020204" pitchFamily="34" charset="0"/>
                <a:ea typeface="微软雅黑" panose="020B0503020204020204" charset="-122"/>
              </a:rPr>
              <a:t>白天效果</a:t>
            </a:r>
            <a:endParaRPr lang="zh-CN" altLang="en-US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 descr="发光字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0945" y="679450"/>
            <a:ext cx="8104505" cy="5078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9035" y="903605"/>
            <a:ext cx="593725" cy="203200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2400" b="1">
                <a:latin typeface="Arial" panose="020B0604020202020204" pitchFamily="34" charset="0"/>
                <a:ea typeface="微软雅黑" panose="020B0503020204020204" charset="-122"/>
              </a:rPr>
              <a:t>夜晚效果二</a:t>
            </a:r>
            <a:endParaRPr lang="zh-CN" altLang="en-US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 descr="发光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3930" y="593090"/>
            <a:ext cx="8281035" cy="5796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34"/>
  <p:tag name="KSO_WM_TEMPLATE_CATEGORY" val="custom"/>
  <p:tag name="KSO_WM_SLIDE_INDEX" val="7"/>
  <p:tag name="KSO_WM_SLIDE_ID" val="custom20235934_7"/>
  <p:tag name="KSO_WM_TEMPLATE_MASTER_TYPE" val="0"/>
  <p:tag name="KSO_WM_SLIDE_LAYOUT" val="a_e"/>
  <p:tag name="KSO_WM_SLIDE_LAYOUT_CNT" val="1_1"/>
  <p:tag name="KSO_WM_TEMPLATE_COLORSEQUENCE" val="1,2,3,4,5,6"/>
</p:tagLst>
</file>

<file path=ppt/tags/tag64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34"/>
  <p:tag name="KSO_WM_TEMPLATE_CATEGORY" val="custom"/>
  <p:tag name="KSO_WM_SLIDE_INDEX" val="7"/>
  <p:tag name="KSO_WM_SLIDE_ID" val="custom20235934_7"/>
  <p:tag name="KSO_WM_TEMPLATE_MASTER_TYPE" val="0"/>
  <p:tag name="KSO_WM_SLIDE_LAYOUT" val="a_e"/>
  <p:tag name="KSO_WM_SLIDE_LAYOUT_CNT" val="1_1"/>
  <p:tag name="KSO_WM_TEMPLATE_COLORSEQUENCE" val="1,2,3,4,5,6"/>
</p:tagLst>
</file>

<file path=ppt/tags/tag65.xml><?xml version="1.0" encoding="utf-8"?>
<p:tagLst xmlns:p="http://schemas.openxmlformats.org/presentationml/2006/main">
  <p:tag name="commondata" val="eyJoZGlkIjoiYmNjMTQxNzhlMzE4NDU5YmMwMjRlNWMzNDhkMjQzOG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演示</Application>
  <PresentationFormat>宽屏</PresentationFormat>
  <Paragraphs>4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天天吃蔬菜</cp:lastModifiedBy>
  <cp:revision>155</cp:revision>
  <dcterms:created xsi:type="dcterms:W3CDTF">2019-06-19T02:08:00Z</dcterms:created>
  <dcterms:modified xsi:type="dcterms:W3CDTF">2024-10-22T08:24:51Z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7B074B35C6444917829B67DEB6E20332_11</vt:lpwstr>
  </property>
</Properties>
</file>